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53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24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62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33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64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7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07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04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80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49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93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C076-BA6E-45D3-B096-065EA71581B3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B90C-C77D-4B56-B65A-F5597FE2B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75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10 bloeiende kamerplanten 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Spathiphyllum </a:t>
            </a:r>
          </a:p>
        </p:txBody>
      </p:sp>
      <p:pic>
        <p:nvPicPr>
          <p:cNvPr id="51203" name="Picture 3" descr="B568-01200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196975"/>
            <a:ext cx="6481763" cy="486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33400" y="1127125"/>
            <a:ext cx="381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ARACEAE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457200" y="6096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cultuurvariëteit</a:t>
            </a:r>
          </a:p>
        </p:txBody>
      </p:sp>
    </p:spTree>
    <p:extLst>
      <p:ext uri="{BB962C8B-B14F-4D97-AF65-F5344CB8AC3E}">
        <p14:creationId xmlns:p14="http://schemas.microsoft.com/office/powerpoint/2010/main" val="312845101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4" grpId="0" autoUpdateAnimBg="0"/>
      <p:bldP spid="8192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Tillandsia cyanea</a:t>
            </a:r>
          </a:p>
        </p:txBody>
      </p:sp>
      <p:pic>
        <p:nvPicPr>
          <p:cNvPr id="55299" name="Picture 3" descr="kian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125538"/>
            <a:ext cx="4630738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59436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donkerblauw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33400" y="1127125"/>
            <a:ext cx="38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BROMELIACEAE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8204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4" grpId="0" autoUpdateAnimBg="0"/>
      <p:bldP spid="870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Aechmea fasciata</a:t>
            </a:r>
          </a:p>
        </p:txBody>
      </p:sp>
      <p:pic>
        <p:nvPicPr>
          <p:cNvPr id="6147" name="Picture 3" descr="aechm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96975"/>
            <a:ext cx="498951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-1476375" y="55895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met banden voorzien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5157788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kokerbromelia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33400" y="1127125"/>
            <a:ext cx="38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BROMELIACEAE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2503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autoUpdateAnimBg="0"/>
      <p:bldP spid="6149" grpId="0" autoUpdateAnimBg="0"/>
      <p:bldP spid="61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calathea%20candela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482600"/>
            <a:ext cx="3657600" cy="5664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Calathea crocata</a:t>
            </a:r>
          </a:p>
        </p:txBody>
      </p:sp>
      <p:pic>
        <p:nvPicPr>
          <p:cNvPr id="13316" name="Picture 4" descr="calathea_croc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96975"/>
            <a:ext cx="27813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-684213" y="5516563"/>
            <a:ext cx="43434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met de kleur van crocus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33400" y="990600"/>
            <a:ext cx="381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MARANTACEAE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6084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1" grpId="0" autoUpdateAnimBg="0"/>
      <p:bldP spid="194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749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0" y="1981200"/>
            <a:ext cx="2667000" cy="2667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252413" y="260350"/>
            <a:ext cx="9144001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Chrysanthemum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8600" y="5486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chrysant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3400" y="1127125"/>
            <a:ext cx="381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ASTERACEAE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1965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Cyclamen persicum</a:t>
            </a:r>
          </a:p>
        </p:txBody>
      </p:sp>
      <p:pic>
        <p:nvPicPr>
          <p:cNvPr id="20483" name="Picture 3" descr="cyclamen-persicum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125538"/>
            <a:ext cx="6262688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851275" y="60213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uit Perzië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50825" y="6092825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alpenviooltje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33400" y="990600"/>
            <a:ext cx="381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PRIMULACEAE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7332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 autoUpdateAnimBg="0"/>
      <p:bldP spid="30725" grpId="0" autoUpdateAnimBg="0"/>
      <p:bldP spid="3072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Gardenia jasminoides</a:t>
            </a:r>
          </a:p>
        </p:txBody>
      </p:sp>
      <p:pic>
        <p:nvPicPr>
          <p:cNvPr id="26627" name="Picture 3" descr="16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36560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garden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886200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203575" y="6021388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op jasmijn gelijkend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23850" y="6092825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knoopsgatbloem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33400" y="990600"/>
            <a:ext cx="381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RUBIACEAE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636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7" grpId="0" autoUpdateAnimBg="0"/>
      <p:bldP spid="38918" grpId="0" autoUpdateAnimBg="0"/>
      <p:bldP spid="389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9" descr="hydrangea_macrophylla_18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43100"/>
            <a:ext cx="3657600" cy="2743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Hydrangea macrophylla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635375" y="616585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grootbladig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8313" y="616585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hortensia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33400" y="990600"/>
            <a:ext cx="3810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SAXIFRAGACEAE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8562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6" grpId="0" autoUpdateAnimBg="0"/>
      <p:bldP spid="49157" grpId="0" autoUpdateAnimBg="0"/>
      <p:bldP spid="4915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52400"/>
            <a:ext cx="866775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Kalanchoe </a:t>
            </a:r>
          </a:p>
        </p:txBody>
      </p:sp>
      <p:pic>
        <p:nvPicPr>
          <p:cNvPr id="34819" name="Picture 3" descr="kalanch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268413"/>
            <a:ext cx="502602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04800" y="59436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genoemd naar Blossfeld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kalanchoe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827088" y="1628775"/>
            <a:ext cx="381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CRASSULACEAE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453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300" grpId="0" autoUpdateAnimBg="0"/>
      <p:bldP spid="55301" grpId="0" autoUpdateAnimBg="0"/>
      <p:bldP spid="553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nl-NL" altLang="nl-NL" smtClean="0">
                <a:solidFill>
                  <a:schemeClr val="accent2"/>
                </a:solidFill>
              </a:rPr>
              <a:t>Phalaenopsis cultivars</a:t>
            </a:r>
          </a:p>
        </p:txBody>
      </p:sp>
      <p:pic>
        <p:nvPicPr>
          <p:cNvPr id="41987" name="Picture 3" descr="phalaenopsis%2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052513"/>
            <a:ext cx="6496050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3850" y="6092825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400">
                <a:solidFill>
                  <a:schemeClr val="accent2"/>
                </a:solidFill>
                <a:latin typeface="Times New Roman" pitchFamily="18" charset="0"/>
              </a:rPr>
              <a:t>nachtvlinder, orchidee</a:t>
            </a:r>
            <a:endParaRPr lang="nl-NL" altLang="nl-NL" sz="2400">
              <a:latin typeface="Times New Roman" pitchFamily="18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33400" y="990600"/>
            <a:ext cx="381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sz="2000" b="1">
                <a:solidFill>
                  <a:srgbClr val="FF0000"/>
                </a:solidFill>
                <a:latin typeface="Times New Roman" pitchFamily="18" charset="0"/>
              </a:rPr>
              <a:t>ORCHIDACEAE</a:t>
            </a:r>
            <a:endParaRPr lang="nl-NL" altLang="nl-NL" sz="2000" b="1">
              <a:solidFill>
                <a:srgbClr val="99CC00"/>
              </a:solidFill>
              <a:latin typeface="Times New Roman" pitchFamily="18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268538" y="609282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nl-NL" altLang="nl-NL" sz="2400">
                <a:solidFill>
                  <a:srgbClr val="FF6600"/>
                </a:solidFill>
                <a:latin typeface="Times New Roman" pitchFamily="18" charset="0"/>
              </a:rPr>
              <a:t>cultuurvariëteit</a:t>
            </a:r>
          </a:p>
        </p:txBody>
      </p:sp>
    </p:spTree>
    <p:extLst>
      <p:ext uri="{BB962C8B-B14F-4D97-AF65-F5344CB8AC3E}">
        <p14:creationId xmlns:p14="http://schemas.microsoft.com/office/powerpoint/2010/main" val="1217233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40" grpId="0" autoUpdateAnimBg="0"/>
      <p:bldP spid="65541" grpId="0" autoUpdateAnimBg="0"/>
      <p:bldP spid="65542" grpId="0" autoUpdateAnimBg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61</Words>
  <Application>Microsoft Office PowerPoint</Application>
  <PresentationFormat>Diavoorstelling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10 bloeiende kamerplanten  </vt:lpstr>
      <vt:lpstr>Aechmea fasciata</vt:lpstr>
      <vt:lpstr>Calathea crocata</vt:lpstr>
      <vt:lpstr>Chrysanthemum </vt:lpstr>
      <vt:lpstr>Cyclamen persicum</vt:lpstr>
      <vt:lpstr>Gardenia jasminoides</vt:lpstr>
      <vt:lpstr>Hydrangea macrophylla</vt:lpstr>
      <vt:lpstr>Kalanchoe </vt:lpstr>
      <vt:lpstr>Phalaenopsis cultivars</vt:lpstr>
      <vt:lpstr>Spathiphyllum </vt:lpstr>
      <vt:lpstr>Tillandsia cyanea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Bianca Harink</dc:creator>
  <cp:lastModifiedBy>Bianca Harink</cp:lastModifiedBy>
  <cp:revision>3</cp:revision>
  <dcterms:created xsi:type="dcterms:W3CDTF">2015-09-30T07:25:15Z</dcterms:created>
  <dcterms:modified xsi:type="dcterms:W3CDTF">2015-09-30T08:35:17Z</dcterms:modified>
</cp:coreProperties>
</file>